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PT Sans Narrow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70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0b30a7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0b30a7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a0b30a7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a0b30a7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50" y="2898797"/>
            <a:ext cx="48705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40"/>
              <a:t>Gabe Rueger, Michael Doyle, Micheal Thai, Patrick Shirazi, William Bronson</a:t>
            </a:r>
            <a:endParaRPr sz="1640"/>
          </a:p>
        </p:txBody>
      </p:sp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id="{443B962A-84DA-4AAD-ADDD-F022F04D2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710" y="11851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Technical Challenge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Tesla Powerwall Api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Nonexistent documentation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Open source documentation and libraries to access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Consumer app has unreliable data and poor support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Exploring possibility of accessing powerwall directly</a:t>
            </a:r>
            <a:endParaRPr dirty="0"/>
          </a:p>
        </p:txBody>
      </p:sp>
      <p:pic>
        <p:nvPicPr>
          <p:cNvPr id="2" name="Major Challenge">
            <a:hlinkClick r:id="" action="ppaction://media"/>
            <a:extLst>
              <a:ext uri="{FF2B5EF4-FFF2-40B4-BE49-F238E27FC236}">
                <a16:creationId xmlns:a16="http://schemas.microsoft.com/office/drawing/2014/main" id="{022AC59A-0E36-46ED-A414-AF8752340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00" y="1279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Challenges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Unfamiliarity with our the tech stack we’re using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React Native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Spring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MySQL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Networking issues connecting our application running on the VM to the Sun Crate cradle point</a:t>
            </a:r>
            <a:endParaRPr/>
          </a:p>
        </p:txBody>
      </p:sp>
      <p:pic>
        <p:nvPicPr>
          <p:cNvPr id="2" name="otherChallenges">
            <a:hlinkClick r:id="" action="ppaction://media"/>
            <a:extLst>
              <a:ext uri="{FF2B5EF4-FFF2-40B4-BE49-F238E27FC236}">
                <a16:creationId xmlns:a16="http://schemas.microsoft.com/office/drawing/2014/main" id="{5627D2B9-ED16-4AE3-B011-67785E787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00" y="1279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</Words>
  <Application>Microsoft Office PowerPoint</Application>
  <PresentationFormat>On-screen Show (16:9)</PresentationFormat>
  <Paragraphs>14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Open Sans</vt:lpstr>
      <vt:lpstr>Arial</vt:lpstr>
      <vt:lpstr>PT Sans Narrow</vt:lpstr>
      <vt:lpstr>Tropic</vt:lpstr>
      <vt:lpstr>Technical Challenges</vt:lpstr>
      <vt:lpstr>Major Technical Challenge</vt:lpstr>
      <vt:lpstr>Other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Challenges</dc:title>
  <cp:lastModifiedBy>Tim Enchanter</cp:lastModifiedBy>
  <cp:revision>2</cp:revision>
  <dcterms:modified xsi:type="dcterms:W3CDTF">2021-03-31T02:14:08Z</dcterms:modified>
</cp:coreProperties>
</file>